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57" r:id="rId4"/>
    <p:sldId id="260" r:id="rId5"/>
    <p:sldId id="258"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36" autoAdjust="0"/>
    <p:restoredTop sz="94660"/>
  </p:normalViewPr>
  <p:slideViewPr>
    <p:cSldViewPr>
      <p:cViewPr varScale="1">
        <p:scale>
          <a:sx n="82" d="100"/>
          <a:sy n="82" d="100"/>
        </p:scale>
        <p:origin x="-19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97359EB-F20A-4F2B-BECB-072A378B1365}" type="datetimeFigureOut">
              <a:rPr lang="en-US" smtClean="0"/>
              <a:pPr/>
              <a:t>11/12/2009</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4329EF4-EEE3-44B0-9EC8-FDD30C04DCE9}"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797359EB-F20A-4F2B-BECB-072A378B1365}" type="datetimeFigureOut">
              <a:rPr lang="en-US" smtClean="0"/>
              <a:pPr/>
              <a:t>11/12/2009</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4329EF4-EEE3-44B0-9EC8-FDD30C04DCE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97359EB-F20A-4F2B-BECB-072A378B1365}" type="datetimeFigureOut">
              <a:rPr lang="en-US" smtClean="0"/>
              <a:pPr/>
              <a:t>11/12/2009</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4329EF4-EEE3-44B0-9EC8-FDD30C04DCE9}"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797359EB-F20A-4F2B-BECB-072A378B1365}" type="datetimeFigureOut">
              <a:rPr lang="en-US" smtClean="0"/>
              <a:pPr/>
              <a:t>11/12/2009</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4329EF4-EEE3-44B0-9EC8-FDD30C04DCE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797359EB-F20A-4F2B-BECB-072A378B1365}" type="datetimeFigureOut">
              <a:rPr lang="en-US" smtClean="0"/>
              <a:pPr/>
              <a:t>11/12/2009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4329EF4-EEE3-44B0-9EC8-FDD30C04DCE9}"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97359EB-F20A-4F2B-BECB-072A378B1365}" type="datetimeFigureOut">
              <a:rPr lang="en-US" smtClean="0"/>
              <a:pPr/>
              <a:t>11/12/2009</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4329EF4-EEE3-44B0-9EC8-FDD30C04DCE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2800" y="533400"/>
            <a:ext cx="5105400" cy="2868168"/>
          </a:xfrm>
        </p:spPr>
        <p:txBody>
          <a:bodyPr/>
          <a:lstStyle/>
          <a:p>
            <a:pPr algn="ctr"/>
            <a:r>
              <a:rPr lang="en-US" dirty="0" smtClean="0"/>
              <a:t>Babe the gallant pig</a:t>
            </a:r>
            <a:endParaRPr lang="en-US" dirty="0"/>
          </a:p>
        </p:txBody>
      </p:sp>
      <p:sp>
        <p:nvSpPr>
          <p:cNvPr id="3" name="Subtitle 2"/>
          <p:cNvSpPr>
            <a:spLocks noGrp="1"/>
          </p:cNvSpPr>
          <p:nvPr>
            <p:ph type="subTitle" idx="1"/>
          </p:nvPr>
        </p:nvSpPr>
        <p:spPr/>
        <p:txBody>
          <a:bodyPr>
            <a:normAutofit lnSpcReduction="10000"/>
          </a:bodyPr>
          <a:lstStyle/>
          <a:p>
            <a:r>
              <a:rPr lang="en-US" dirty="0" smtClean="0"/>
              <a:t>Author:Dick King-Smith</a:t>
            </a:r>
          </a:p>
          <a:p>
            <a:r>
              <a:rPr lang="en-US" dirty="0" smtClean="0"/>
              <a:t>Illustrated by Mary Rayner</a:t>
            </a:r>
          </a:p>
          <a:p>
            <a:r>
              <a:rPr lang="en-US" dirty="0" smtClean="0"/>
              <a:t>Book report by: Sydney Kraus</a:t>
            </a:r>
            <a:endParaRPr lang="en-US" dirty="0"/>
          </a:p>
        </p:txBody>
      </p:sp>
      <p:pic>
        <p:nvPicPr>
          <p:cNvPr id="3074" name="Picture 2" descr="C:\Documents and Settings\skraus082696\Local Settings\Temporary Internet Files\Content.IE5\QV9ZTE4U\MCj04174600000[1].wmf"/>
          <p:cNvPicPr>
            <a:picLocks noChangeAspect="1" noChangeArrowheads="1"/>
          </p:cNvPicPr>
          <p:nvPr/>
        </p:nvPicPr>
        <p:blipFill>
          <a:blip r:embed="rId2"/>
          <a:srcRect/>
          <a:stretch>
            <a:fillRect/>
          </a:stretch>
        </p:blipFill>
        <p:spPr bwMode="auto">
          <a:xfrm>
            <a:off x="915987" y="2971800"/>
            <a:ext cx="1598613" cy="157797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to="" calcmode="lin" valueType="num">
                                      <p:cBhvr>
                                        <p:cTn id="15" dur="1" fill="hold"/>
                                        <p:tgtEl>
                                          <p:spTgt spid="3">
                                            <p:txEl>
                                              <p:pRg st="1" end="1"/>
                                            </p:txEl>
                                          </p:spTgt>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to="" calcmode="lin" valueType="num">
                                      <p:cBhvr>
                                        <p:cTn id="18" dur="1" fill="hold"/>
                                        <p:tgtEl>
                                          <p:spTgt spid="3">
                                            <p:txEl>
                                              <p:pRg st="2" end="2"/>
                                            </p:txEl>
                                          </p:spTgt>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1.38889E-6 4.07407E-6 C 0.0007 -0.01459 0.00035 -0.02917 0.00226 -0.04352 C 0.00278 -0.04746 0.00191 -0.02917 0.00434 -0.03172 C 0.00938 -0.03727 0.01302 -0.0551 0.01302 -0.0551 C 0.01511 -0.07107 0.01893 -0.08565 0.0217 -0.10139 C 0.02101 -0.10718 0.02257 -0.12315 0.01962 -0.11875 C 0.01233 -0.10764 0.01094 -0.09167 0.0066 -0.07825 C 0.0033 -0.06783 0.00122 -0.05672 -0.00208 -0.0463 C -0.00538 -0.03542 -0.00955 -0.025 -0.01302 -0.01436 C -0.01441 -0.00371 -0.01562 0.00694 -0.01736 0.01736 C -0.01857 0.0243 -0.02048 0.03078 -0.0217 0.03773 C -0.02274 0.04351 -0.02482 0.06088 -0.02378 0.05509 C -0.01788 0.02314 -0.01319 -0.0088 -0.00642 -0.04051 C -0.00712 -0.06667 -0.00712 -0.09283 -0.00868 -0.11875 C -0.00885 -0.12176 -0.01007 -0.11297 -0.01076 -0.11019 C -0.01163 -0.10625 -0.01267 -0.10232 -0.01302 -0.09838 C -0.01753 -0.0669 -0.01719 -0.06667 -0.01944 -0.03774 C -0.0158 -0.00718 -0.0191 -0.02107 -0.0151 -0.03473 C -0.01285 -0.04283 -0.00955 -0.05024 -0.00642 -0.05787 C -0.00139 -0.09098 0.00209 -0.12385 0.00868 -0.15649 C 0.01024 -0.1801 0.01528 -0.20787 0.01528 -0.23172 C 0.01528 -0.23658 0.01354 -0.22223 0.01302 -0.21737 C 0.01215 -0.20973 0.01181 -0.20186 0.01094 -0.19422 C 0.00643 -0.15232 0.00295 -0.11158 1.38889E-6 -0.06945 C 0.0007 -0.02014 0.00052 0.02916 0.00226 0.07824 C 0.00261 0.08796 0.00313 0.05879 0.00434 0.0493 C 0.01684 -0.05093 0.00712 0.05185 0.01302 -0.01436 C 0.01233 -0.05024 0.01406 -0.08612 0.01094 -0.12176 C 0.01059 -0.12524 0.0059 -0.11875 0.00434 -0.11598 C 0.00209 -0.11181 0.00122 -0.10625 1.38889E-6 -0.10139 C -0.01701 -0.03334 0.01111 -0.13797 -0.01076 -0.0551 C -0.01979 -0.02084 -0.02396 0.01412 -0.03038 0.0493 C -0.02639 -0.02385 -0.02448 -0.09468 -0.03264 -0.16806 C -0.0434 -0.12524 -0.03732 -0.15602 -0.03472 -0.06945 C -0.03351 -0.02755 -0.03351 0.00254 -0.02378 0.04074 C -0.01666 0.02129 -0.00955 0.00185 -0.00208 -0.01737 C 0.00209 -0.02825 0.00365 -0.04051 0.0066 -0.05209 C 0.00799 -0.05787 0.01094 -0.06945 0.01094 -0.06945 C 0.01024 -0.07524 0.01302 -0.08681 0.00868 -0.08681 C 0.00434 -0.08681 0.00747 -0.07524 0.0066 -0.06945 C 0.00399 -0.05301 0.0007 -0.03658 -0.00208 -0.02014 C -0.00694 0.05231 -0.00451 0.02245 -0.00868 0.06967 C -0.00798 0.09189 -0.0158 0.11782 -0.00642 0.13634 C 0.00174 0.15231 -0.00625 0.09745 -0.00434 0.07824 C -0.00347 0.06921 0.0007 0.06111 0.00226 0.05231 C 0.00938 0.01018 0.0125 -0.03125 0.0217 -0.07246 C 0.0224 -0.0801 0.02274 -0.08797 0.02396 -0.09561 C 0.02917 -0.12801 0.03663 -0.1382 0.02396 -0.11598 C 0.01684 -0.07755 0.01198 -0.03889 0.0066 4.07407E-6 C 0.00399 0.01921 0.00434 0.03888 0.00226 0.0581 C 0.00156 0.06481 -0.00295 0.07268 1.38889E-6 0.07824 C 0.00209 0.08217 0.00573 0.07245 0.00868 0.06967 C 0.01406 0.04838 0.02205 0.02963 0.0283 0.00879 C 0.0342 -0.01065 0.03195 -0.01667 0.03698 -0.03774 C 0.04011 -0.05047 0.04549 -0.06227 0.04792 -0.07524 C 0.04861 -0.07917 0.04913 -0.08311 0.05 -0.08681 C 0.0507 -0.08982 0.05452 -0.09561 0.05226 -0.09561 C 0.04965 -0.09561 0.04913 -0.09005 0.04792 -0.08681 C 0.04358 -0.07524 0.04184 -0.06459 0.03924 -0.05209 C 0.03594 -0.01829 0.0316 0.01527 0.0283 0.0493 C 0.03281 0.1081 0.02882 0.0625 0.03698 0.04074 C 0.03993 0.01713 0.04479 -0.00533 0.04792 -0.02894 C 0.04722 -0.04237 0.04913 -0.05672 0.04566 -0.06945 C 0.04462 -0.07315 0.04115 -0.06389 0.03924 -0.06088 C 0.03611 -0.05625 0.03334 -0.05139 0.03056 -0.0463 C 0.02604 -0.03774 0.02118 -0.0294 0.01736 -0.02014 C 0.00104 0.01921 -0.0092 0.06689 -0.01736 0.11018 C -0.01805 0.11342 -0.01441 0.10439 -0.01302 0.10162 C -0.01128 0.09074 -0.00764 0.08055 -0.00642 0.06967 C -0.00399 0.04953 -0.00399 0.02893 -0.00208 0.00879 C -0.00069 -0.02454 0.00243 -0.075 -0.00208 -0.10718 C -0.00243 -0.11019 -0.00642 -0.10533 -0.00868 -0.1044 C -0.025 -0.0382 -0.05382 0.02291 -0.06944 0.08981 C -0.07569 0.11643 -0.07969 0.14606 -0.08906 0.17106 C -0.0868 0.15532 -0.08177 0.14305 -0.0783 0.12754 C -0.07517 0.11412 -0.06944 0.08703 -0.06944 0.08703 C -0.06649 0.05416 -0.06215 0.02129 -0.05868 -0.01158 C -0.05729 -0.025 -0.05434 -0.05209 -0.05434 -0.05209 C -0.05503 -0.05787 -0.05208 -0.07084 -0.05642 -0.06945 C -0.06059 -0.06806 -0.06701 -0.02778 -0.06736 -0.02593 C -0.07482 0.01875 -0.0776 0.06157 -0.08038 0.1074 C -0.08385 0.16388 -0.08923 0.18449 -0.08264 0.15648 C -0.08003 0.13379 -0.075 0.11226 -0.0717 0.08981 C -0.06458 0.04189 -0.05937 -0.00625 -0.05642 -0.0551 C -0.06024 -0.15255 -0.05694 -0.11343 -0.0651 -0.08102 C -0.06771 -0.05463 -0.06944 -0.02894 -0.07378 -0.00278 C -0.07969 0.06875 -0.07916 0.03379 -0.07604 0.10162 C -0.06562 0.06666 -0.0493 0.03518 -0.03906 4.07407E-6 C -0.03628 -0.0095 -0.03541 -0.01968 -0.03264 -0.02894 C -0.02743 -0.04584 -0.0151 -0.07825 -0.0151 -0.07825 C -0.01441 -0.08311 -0.01302 -0.09746 -0.01302 -0.0926 C -0.01302 -0.07709 -0.01597 -0.06181 -0.01736 -0.0463 C -0.01632 0.01388 -0.02066 0.06898 -0.00642 0.12476 C 0.00955 0.11412 0.00087 0.12291 0.01302 0.08981 C 0.01823 0.07592 0.02622 0.06388 0.03056 0.0493 C 0.04462 0.00231 0.03507 0.02916 0.06302 -0.02894 C 0.06684 -0.03704 0.06823 -0.04676 0.0717 -0.0551 C 0.07552 -0.06412 0.0875 -0.09098 0.0849 -0.08102 C 0.08195 -0.06968 0.07969 -0.05811 0.0783 -0.0463 C 0.07674 -0.03287 0.07396 -0.00579 0.07396 -0.00579 C 0.07327 0.00787 0.0717 0.02129 0.0717 0.03495 C 0.0717 0.04097 0.07327 0.02314 0.07396 0.01736 C 0.07483 0.00879 0.07552 4.07407E-6 0.07622 -0.00857 C 0.07465 -0.01528 0.07691 -0.03056 0.0717 -0.02894 C 0.06597 -0.02709 0.06893 -0.01343 0.06736 -0.00579 C 0.06077 0.02777 0.0559 0.06273 0.04792 0.0956 C 0.05434 0.04213 0.05347 -0.01459 0.04132 -0.06667 C 0.0375 -0.08334 0.02795 -0.12871 0.01302 -0.1419 C -0.00434 -0.10463 -0.00781 -0.06806 -0.0151 -0.02593 C -0.02066 0.00648 -0.03472 0.03842 -0.03472 0.07245 C -0.03472 0.07731 -0.03333 0.06296 -0.03264 0.0581 C -0.03177 0.05231 -0.03125 0.04652 -0.03038 0.04074 C -0.02639 0.01388 -0.02344 -0.01042 -0.0217 -0.03774 C -0.02239 -0.06088 -0.01857 -0.08519 -0.02378 -0.10718 C -0.02535 -0.11366 -0.03212 -0.09862 -0.03472 -0.0926 C -0.03819 -0.08473 -0.03889 -0.07524 -0.04132 -0.06667 C -0.0691 0.03101 -0.03559 -0.09885 -0.05868 0.00879 C -0.07656 0.09213 -0.07031 0.04282 -0.0783 0.09861 C -0.07916 0.10439 -0.07951 0.11018 -0.08038 0.11597 C -0.0809 0.11898 -0.08264 0.12777 -0.08264 0.12476 C -0.08264 0.1081 -0.07309 0.0905 -0.06944 0.07546 C -0.06736 0.06689 -0.06701 0.05787 -0.0651 0.0493 C -0.06337 0.04143 -0.06059 0.03402 -0.05868 0.02615 C -0.05781 0.02245 -0.05729 0.01851 -0.05642 0.01458 C -0.05573 0.01157 -0.05434 0.00277 -0.05434 0.00578 C -0.05434 0.02222 -0.05746 0.03865 -0.05868 0.05509 C -0.05798 0.06851 -0.05833 0.0824 -0.05642 0.0956 C -0.0559 0.09953 -0.05538 0.08773 -0.05434 0.08402 C -0.04392 0.0493 -0.05208 0.08402 -0.03906 0.0493 C -0.02986 0.02476 -0.02396 0.00046 -0.01302 -0.02315 C -0.01163 -0.03079 -0.01076 -0.03889 -0.00868 -0.0463 C -0.00712 -0.05232 -0.0033 -0.05741 -0.00208 -0.06366 C -0.00035 -0.07223 0.00399 -0.08287 1.38889E-6 -0.08982 C -0.00278 -0.09468 -0.00642 -0.08056 -0.00868 -0.07524 C -0.01163 -0.06899 -0.01267 -0.06158 -0.0151 -0.0551 C -0.01771 -0.04815 -0.02135 -0.0419 -0.02378 -0.03473 C -0.02882 -0.01968 -0.03698 0.01157 -0.03698 0.01157 C -0.04201 0.05601 -0.04271 0.0368 -0.03906 0.06967 C -0.03767 0.06157 -0.03385 0.05463 -0.03264 0.04652 C -0.03107 0.03495 -0.03107 0.02314 -0.03038 0.01157 C -0.0316 -0.01459 -0.02587 -0.03565 -0.04132 -0.04931 C -0.05642 -0.00787 -0.0526 0.03865 -0.02378 0.06666 C -0.00399 0.04537 -0.00156 0.02037 0.00434 -0.01158 C 0.00729 -0.04862 0.01875 -0.09885 -0.00208 -0.12755 C -0.02361 -0.11019 -0.03194 -0.08681 -0.0434 -0.05787 C -0.05312 -0.03357 -0.06163 -0.01204 -0.06736 0.01458 C -0.06944 0.03981 -0.07708 0.06736 -0.05642 0.08125 C -0.04097 0.07592 -0.02344 0.04444 -0.0151 0.02615 C 0.01215 -0.03357 0.03299 -0.09746 0.04566 -0.16505 C 0.04497 -0.18149 0.04618 -0.19815 0.04358 -0.21436 C 0.04149 -0.22709 0.02483 -0.21482 0.02396 -0.21436 C 0.0092 -0.20556 -0.00139 -0.19121 -0.01302 -0.17686 C -0.0191 -0.16945 -0.03628 -0.15139 -0.04132 -0.1419 C -0.06232 -0.10255 -0.07916 -0.05487 -0.08906 -0.00857 C -0.0934 0.03425 -0.1092 0.12662 -0.06944 0.13912 C -0.06302 0.13726 -0.05625 0.13634 -0.05 0.13333 C -0.01076 0.11481 -0.04965 0.12615 -0.0217 0.11898 C 0.01111 0.09699 -0.00278 0.10925 0.02396 0.08125 C 0.02761 0.07731 0.03195 0.07453 0.0349 0.06967 C 0.04618 0.05092 0.04028 0.05949 0.05226 0.04351 C 0.0566 0.02615 0.0592 0.00902 0.06302 -0.00857 C 0.06163 -0.04468 0.06597 -0.08473 0.0349 -0.09561 C -0.04201 -0.07292 -0.09392 0.00254 -0.11302 0.10439 C -0.11163 0.12569 -0.11232 0.14745 -0.10868 0.16828 C -0.10677 0.17939 -0.08385 0.19444 -0.07604 0.19722 C -0.05173 0.19375 -0.04861 0.19189 -0.03038 0.17407 C -0.02535 0.16064 -0.01771 0.15 -0.01302 0.13634 C -0.00972 0.12685 -0.00434 0.1074 -0.00434 0.1074 C -0.00503 0.08518 -0.00226 0.06226 -0.00642 0.04074 C -0.00746 0.03541 -0.01285 0.04768 -0.0151 0.05231 C -0.01719 0.05671 -0.01805 0.0618 -0.01944 0.06666 C -0.02101 0.07245 -0.02378 0.08402 -0.02378 0.08402 C -0.02309 0.08888 -0.0243 0.09513 -0.0217 0.09861 C -0.02014 0.10069 -0.01701 0.09722 -0.0151 0.0956 C -0.01267 0.09328 -0.01059 0.09004 -0.00868 0.08703 C -0.00121 0.07569 0.00156 0.0625 0.0066 0.0493 C 0.00417 0.03101 0.00868 0.03194 0.00226 0.03194 " pathEditMode="relative" ptsTypes="ffffffffffffffffffffffffffffffffffffffffffffffffffffffffffffffffffffffffffffffffffffffffffffffffffffffffffffffffffffffffffffffffffffffffffffffffffffffffffffffffffffffffffffffffA">
                                      <p:cBhvr>
                                        <p:cTn id="22" dur="2000" fill="hold"/>
                                        <p:tgtEl>
                                          <p:spTgt spid="307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Places </a:t>
            </a:r>
            <a:endParaRPr lang="en-US" dirty="0"/>
          </a:p>
        </p:txBody>
      </p:sp>
      <p:sp>
        <p:nvSpPr>
          <p:cNvPr id="3" name="Content Placeholder 2"/>
          <p:cNvSpPr>
            <a:spLocks noGrp="1"/>
          </p:cNvSpPr>
          <p:nvPr>
            <p:ph idx="1"/>
          </p:nvPr>
        </p:nvSpPr>
        <p:spPr>
          <a:xfrm>
            <a:off x="457200" y="1600200"/>
            <a:ext cx="7239000" cy="4846320"/>
          </a:xfrm>
        </p:spPr>
        <p:txBody>
          <a:bodyPr/>
          <a:lstStyle/>
          <a:p>
            <a:r>
              <a:rPr lang="en-US" dirty="0" smtClean="0"/>
              <a:t>The main place in this story during the beginning and the middle is the farm but at the end of the book it’s at a obstacle course.</a:t>
            </a:r>
            <a:endParaRPr lang="en-US" dirty="0"/>
          </a:p>
        </p:txBody>
      </p:sp>
      <p:pic>
        <p:nvPicPr>
          <p:cNvPr id="2050" name="Picture 2" descr="C:\Documents and Settings\skraus082696\Local Settings\Temporary Internet Files\Content.IE5\SPE8AMQG\MPj04120680000[1].jpg"/>
          <p:cNvPicPr>
            <a:picLocks noChangeAspect="1" noChangeArrowheads="1"/>
          </p:cNvPicPr>
          <p:nvPr/>
        </p:nvPicPr>
        <p:blipFill>
          <a:blip r:embed="rId2"/>
          <a:srcRect/>
          <a:stretch>
            <a:fillRect/>
          </a:stretch>
        </p:blipFill>
        <p:spPr bwMode="auto">
          <a:xfrm>
            <a:off x="914400" y="2895600"/>
            <a:ext cx="6096000" cy="3962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1.94444E-6 -2.48555E-6 C 0.00382 -0.02196 0.00191 -0.01133 0.00643 -0.03167 C 0.01024 -0.06821 0.01198 -0.11121 -0.0033 -0.14381 C -0.01111 -0.16092 -0.02118 -0.17618 -0.03021 -0.19237 C -0.03524 -0.20162 -0.04149 -0.2104 -0.0493 -0.21549 C -0.06476 -0.22566 -0.09844 -0.23676 -0.09844 -0.23676 C -0.10903 -0.23607 -0.11979 -0.23699 -0.13021 -0.23468 C -0.14167 -0.23214 -0.14948 -0.22381 -0.15712 -0.21341 C -0.1901 -0.16971 -0.19479 -0.1526 -0.21736 -0.1015 C -0.21962 -0.07514 -0.22135 -0.06728 -0.21597 -0.03584 C -0.19844 0.06405 -0.11562 0.08578 -0.05069 0.09734 C -0.01371 0.09387 0.00226 0.09549 0.0316 0.07191 C 0.0559 0.02752 0.05018 0.04925 0.05538 0.01064 C 0.05452 -0.00832 0.05504 -0.02774 0.05243 -0.04647 C 0.04688 -0.08693 0.01927 -0.12902 -0.00173 -0.1563 C -0.03194 -0.19584 -0.07309 -0.25225 -0.1158 -0.27468 C -0.15139 -0.29318 -0.18368 -0.29017 -0.22066 -0.29179 C -0.26094 -0.28601 -0.30156 -0.28439 -0.34149 -0.27468 C -0.35434 -0.27144 -0.3658 -0.26104 -0.37778 -0.25364 C -0.43524 -0.2178 -0.47882 -0.16763 -0.49687 -0.08462 C -0.49983 -0.05063 -0.50278 -0.01595 -0.49201 0.01688 C -0.45781 0.12116 -0.38542 0.15584 -0.30642 0.1607 C -0.28767 0.15838 -0.26892 0.15885 -0.25087 0.15422 C -0.24253 0.15237 -0.23437 0.14705 -0.22691 0.14174 C -0.15278 0.08902 -0.09653 0.04509 -0.06979 -0.06751 C -0.06823 -0.0837 -0.06545 -0.09988 -0.06528 -0.1163 C -0.06389 -0.18774 -0.10521 -0.27954 -0.15243 -0.31283 C -0.18559 -0.33595 -0.22413 -0.33988 -0.26024 -0.34243 C -0.28594 -0.34104 -0.30312 -0.34358 -0.32691 -0.32971 C -0.38819 -0.29433 -0.4191 -0.2474 -0.44601 -0.16902 C -0.45069 -0.11422 -0.45399 -0.1052 -0.43958 -0.03376 C -0.43455 -0.00786 -0.40208 0.04278 -0.39045 0.05919 C -0.35226 0.11237 -0.30035 0.15723 -0.24774 0.17965 C -0.17778 0.20925 -0.09948 0.21133 -0.02691 0.21572 C 0.00035 0.21411 0.0283 0.21619 0.05538 0.21133 C 0.12882 0.19838 0.20174 0.15422 0.26511 0.10567 C 0.31788 0.0652 0.36268 0.02613 0.38577 -0.05063 C 0.3882 -0.09387 0.37986 -0.11722 0.35226 -0.1415 C 0.34462 -0.14821 0.3375 -0.15746 0.32865 -0.16069 C 0.30156 -0.1704 0.24601 -0.17965 0.24601 -0.17965 C 0.21962 -0.17896 0.19271 -0.18243 0.16667 -0.17757 C 0.13715 -0.17202 0.08854 -0.13688 0.06511 -0.11838 C -0.0191 -0.05156 -0.09236 0.03561 -0.11736 0.16463 C -0.12083 0.20856 -0.12344 0.25711 -0.09375 0.28763 C -0.08594 0.29549 -0.05156 0.30659 -0.04601 0.30844 C -0.03333 0.30659 -0.02031 0.30682 -0.00816 0.30243 C 0.00261 0.29873 0.0224 0.27353 0.02691 0.26428 C 0.04722 0.22266 0.06615 0.17503 0.07622 0.12694 C 0.08663 0.07584 0.10486 -0.02751 0.10486 -0.02751 C 0.11059 -0.1126 0.11441 -0.1311 0.10313 -0.2326 C 0.09705 -0.28555 0.0559 -0.34428 0.02049 -0.36786 C -0.00052 -0.38196 -0.01267 -0.38127 -0.03489 -0.38474 C -0.04705 -0.38196 -0.05972 -0.38173 -0.07135 -0.37618 C -0.1066 -0.35954 -0.12187 -0.2904 -0.13333 -0.24948 C -0.13698 -0.16717 -0.13472 -0.06312 -0.09201 0.00208 C -0.08906 0.00648 -0.06476 0.03931 -0.06024 0.04231 C -0.04618 0.05202 -0.02656 0.05411 -0.01111 0.05711 C -0.00069 0.05364 0.01024 0.05156 0.02049 0.04648 C 0.05087 0.03168 0.05816 -0.01896 0.06511 -0.05503 C 0.06389 -0.08254 0.06458 -0.11006 0.06181 -0.13734 C 0.05191 -0.23838 -0.00903 -0.32786 -0.0809 -0.3593 C -0.09566 -0.36578 -0.11163 -0.36647 -0.12691 -0.36994 C -0.15607 -0.36925 -0.18542 -0.37156 -0.21441 -0.36786 C -0.275 -0.36023 -0.34288 -0.30335 -0.37934 -0.23884 C -0.39722 -0.2074 -0.40017 -0.18774 -0.40955 -0.15214 C -0.41128 -0.12578 -0.41562 -0.08347 -0.41111 -0.05711 C -0.40607 -0.02705 -0.3875 0.00532 -0.37292 0.02752 C -0.30364 0.13364 -0.22656 0.14613 -0.12691 0.15653 C -0.09305 0.15376 -0.04288 0.18682 -0.02552 0.14798 C 0.16198 -0.27098 0.1441 -0.22728 0.02049 -0.25988 C 0.00677 -0.25919 -0.02083 -0.2578 -0.02083 -0.2578 " pathEditMode="relative" ptsTypes="ffffffffffffffffffffffffffffffffffffffffffffffffffffffffffffffffffffffA">
                                      <p:cBhvr>
                                        <p:cTn id="12" dur="2000" fill="hold"/>
                                        <p:tgtEl>
                                          <p:spTgt spid="205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Characters</a:t>
            </a:r>
            <a:endParaRPr lang="en-US" dirty="0"/>
          </a:p>
        </p:txBody>
      </p:sp>
      <p:sp>
        <p:nvSpPr>
          <p:cNvPr id="3" name="Content Placeholder 2"/>
          <p:cNvSpPr>
            <a:spLocks noGrp="1"/>
          </p:cNvSpPr>
          <p:nvPr>
            <p:ph idx="1"/>
          </p:nvPr>
        </p:nvSpPr>
        <p:spPr>
          <a:xfrm>
            <a:off x="484187" y="1910118"/>
            <a:ext cx="7239000" cy="4545618"/>
          </a:xfrm>
        </p:spPr>
        <p:txBody>
          <a:bodyPr>
            <a:normAutofit fontScale="85000" lnSpcReduction="10000"/>
          </a:bodyPr>
          <a:lstStyle/>
          <a:p>
            <a:r>
              <a:rPr lang="en-US" dirty="0" smtClean="0"/>
              <a:t>Babe is a smart little pig that has always wanted to be a “sheep pig</a:t>
            </a:r>
            <a:r>
              <a:rPr lang="en-US" dirty="0" smtClean="0"/>
              <a:t>”! “Mum,” said Babe, “you’re </a:t>
            </a:r>
            <a:r>
              <a:rPr lang="en-US" dirty="0" smtClean="0"/>
              <a:t>a </a:t>
            </a:r>
            <a:r>
              <a:rPr lang="en-US" dirty="0" smtClean="0"/>
              <a:t>great sheep </a:t>
            </a:r>
            <a:r>
              <a:rPr lang="en-US" dirty="0" smtClean="0"/>
              <a:t>dog then why can’t I become </a:t>
            </a:r>
            <a:r>
              <a:rPr lang="en-US" dirty="0" smtClean="0"/>
              <a:t>a great sheep </a:t>
            </a:r>
            <a:r>
              <a:rPr lang="en-US" dirty="0" smtClean="0"/>
              <a:t>pig</a:t>
            </a:r>
            <a:r>
              <a:rPr lang="en-US" dirty="0" smtClean="0"/>
              <a:t>.”</a:t>
            </a:r>
            <a:endParaRPr lang="en-US" dirty="0" smtClean="0"/>
          </a:p>
          <a:p>
            <a:r>
              <a:rPr lang="en-US" dirty="0" smtClean="0"/>
              <a:t>Fly is a sheep dog and takes care of Babe and teaches him how to be a “sheep pig”. Fly said to her children that when she first saw that pig that pigs are very retarded,that’s before she got very close to him. </a:t>
            </a:r>
          </a:p>
          <a:p>
            <a:r>
              <a:rPr lang="en-US" dirty="0" smtClean="0"/>
              <a:t>The sheep are very dumb but if you want some answers you better talk to them very nicely. Fly has always said that sheep were just born plain old stupid. </a:t>
            </a:r>
          </a:p>
          <a:p>
            <a:r>
              <a:rPr lang="en-US" dirty="0" smtClean="0"/>
              <a:t>Finally there is the farmer that takes Babe into a race for DOGS! Of course Babe starts </a:t>
            </a:r>
            <a:r>
              <a:rPr lang="en-US" dirty="0" smtClean="0"/>
              <a:t>freaking </a:t>
            </a:r>
            <a:r>
              <a:rPr lang="en-US" dirty="0" smtClean="0"/>
              <a:t>out. </a:t>
            </a:r>
          </a:p>
          <a:p>
            <a:endParaRPr lang="en-US" dirty="0"/>
          </a:p>
        </p:txBody>
      </p:sp>
      <p:sp>
        <p:nvSpPr>
          <p:cNvPr id="10" name="Rectangle 9"/>
          <p:cNvSpPr/>
          <p:nvPr/>
        </p:nvSpPr>
        <p:spPr>
          <a:xfrm>
            <a:off x="457200" y="1609725"/>
            <a:ext cx="7239000" cy="4846638"/>
          </a:xfrm>
          <a:prstGeom prst="rect">
            <a:avLst/>
          </a:prstGeom>
        </p:spPr>
        <p:txBody>
          <a:bodyPr/>
          <a:lstStyle/>
          <a:p>
            <a:endParaRPr lang="en-US" dirty="0"/>
          </a:p>
        </p:txBody>
      </p:sp>
      <p:pic>
        <p:nvPicPr>
          <p:cNvPr id="2050" name="Picture 2" descr="C:\Documents and Settings\skraus082696\Local Settings\Temporary Internet Files\Content.IE5\TFZXTUH0\MCj04241220000[1].wmf"/>
          <p:cNvPicPr>
            <a:picLocks noChangeAspect="1" noChangeArrowheads="1"/>
          </p:cNvPicPr>
          <p:nvPr/>
        </p:nvPicPr>
        <p:blipFill>
          <a:blip r:embed="rId2"/>
          <a:srcRect/>
          <a:stretch>
            <a:fillRect/>
          </a:stretch>
        </p:blipFill>
        <p:spPr bwMode="auto">
          <a:xfrm>
            <a:off x="5943600" y="381000"/>
            <a:ext cx="1885950" cy="1304925"/>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77778E-7 5.78035E-7 C -0.00261 -0.03098 -0.00053 -0.01757 -0.00954 -0.00208 C -0.01093 0.00694 -0.01406 0.02104 -0.01909 0.02751 C -0.02153 0.04046 -0.02465 0.0541 -0.03177 0.06358 C -0.03663 0.05665 -0.03802 0.0467 -0.04131 0.03815 C -0.04375 0.02451 -0.04895 0.01295 -0.05243 5.78035E-7 C -0.0559 0.01433 -0.05121 0.04578 -0.05069 0.05711 C -0.04323 0.04717 -0.03506 0.03861 -0.02847 0.02751 C -0.02604 0.02358 -0.0243 0.01896 -0.02223 0.0148 C -0.02118 0.01272 -0.01909 0.00855 -0.01909 0.00855 C -0.01459 0.02012 -0.01268 0.03168 -0.01111 0.04439 C 2.77778E-7 0.03006 0.00851 0.01295 0.0191 -0.00208 C 0.02119 0.00948 0.02188 0.01988 0.02709 0.0296 C 0.02864 0.03607 0.03021 0.04231 0.03177 0.04879 C 0.0323 0.05087 0.03282 0.05295 0.03334 0.05503 C 0.03386 0.05711 0.0349 0.0615 0.0349 0.0615 C 0.04063 0.05387 0.04861 0.04971 0.05556 0.04439 C 0.06579 0.03653 0.06198 0.03329 0.07466 0.0296 C 0.09027 0.00879 0.06979 0.03422 0.08421 0.02127 C 0.08612 0.01965 0.08716 0.01665 0.08889 0.0148 C 0.09237 0.0111 0.1 0.00439 0.1 0.00439 C 0.09879 0.03121 0.09774 0.05433 0.08889 0.07838 C 0.08437 0.07214 0.08072 0.06543 0.07622 0.05919 C 0.07466 0.05064 0.0731 0.04439 0.06822 0.03815 C 0.06562 0.02775 0.06303 0.02266 0.05712 0.0148 C 0.05539 0.00786 0.05261 0.00277 0.05087 -0.00416 C 0.04514 0.0104 0.04202 0.02659 0.0349 0.04023 C 0.0323 0.05064 0.02796 0.05803 0.02223 0.06566 C 0.01319 0.06173 0.01302 0.0467 0.00954 0.03607 C 0.00677 0.02798 0.00243 0.01433 -0.00157 0.00647 C -0.00348 -0.00139 -0.00764 -0.00462 -0.00954 -0.01249 C -0.01737 -0.00555 -0.01876 0.00347 -0.02223 0.0148 C -0.02482 0.03653 -0.02916 0.06012 -0.04131 0.0763 C -0.04357 0.06682 -0.04097 0.06058 -0.03958 0.05087 C -0.03802 0.03954 -0.03767 0.02798 -0.03489 0.01711 C -0.03438 0.01133 -0.03524 0.00509 -0.03333 5.78035E-7 C -0.03229 -0.00254 -0.03263 0.00578 -0.03177 0.00855 C -0.02899 0.01711 -0.02447 0.0259 -0.02066 0.03399 C -0.02013 0.03676 -0.02032 0.04 -0.01909 0.04231 C -0.01701 0.04647 -0.0132 0.04879 -0.01111 0.05295 C -0.01006 0.05503 -0.00938 0.05757 -0.00798 0.05919 C -0.00659 0.06058 -0.00469 0.06081 -0.00313 0.0615 C 0.00139 0.05526 0.00277 0.04763 0.00642 0.04023 C 0.01197 0.02913 0.01666 0.01757 0.02223 0.00647 C 0.02396 -0.00069 0.02518 -0.00786 0.02709 -0.0148 C 0.02657 -0.01827 0.02777 -0.02405 0.02535 -0.0252 C 0.01945 -0.02798 0.01094 -0.02382 0.00487 -0.02104 C 0.00104 -0.01619 -0.00626 -0.00624 -0.00626 -0.00624 C -0.00834 0.0037 -0.01076 0.01341 -0.01268 0.02335 C -0.00938 0.04185 0.00243 0.0548 0.01597 0.05919 C 0.02274 0.0585 0.03941 0.06035 0.03976 0.05295 C 0.04046 0.0363 0.03855 -0.00671 0.02535 -0.02104 C 0.02257 -0.02405 0.01771 -0.0259 0.01424 -0.02728 C 0.00729 -0.02428 0.00329 -0.01711 -0.00157 -0.0104 C -0.00122 -0.00324 -0.00435 0.03191 0.00954 0.03191 " pathEditMode="relative" ptsTypes="ffffffffffffffffffffffffffffffffffffffffffffffffffffffA">
                                      <p:cBhvr>
                                        <p:cTn id="6" dur="2000" fill="hold"/>
                                        <p:tgtEl>
                                          <p:spTgt spid="205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to="" calcmode="lin" valueType="num">
                                      <p:cBhvr>
                                        <p:cTn id="11" dur="1" fill="hold"/>
                                        <p:tgtEl>
                                          <p:spTgt spid="3">
                                            <p:txEl>
                                              <p:pRg st="0" end="0"/>
                                            </p:txEl>
                                          </p:spTgt>
                                        </p:tgtEl>
                                        <p:attrNameLst>
                                          <p:attrName/>
                                        </p:attrNameLst>
                                      </p:cBhvr>
                                    </p:anim>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to="" calcmode="lin" valueType="num">
                                      <p:cBhvr>
                                        <p:cTn id="16" dur="1" fill="hold"/>
                                        <p:tgtEl>
                                          <p:spTgt spid="3">
                                            <p:txEl>
                                              <p:pRg st="1" end="1"/>
                                            </p:txEl>
                                          </p:spTgt>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to="" calcmode="lin" valueType="num">
                                      <p:cBhvr>
                                        <p:cTn id="21" dur="1" fill="hold"/>
                                        <p:tgtEl>
                                          <p:spTgt spid="3">
                                            <p:txEl>
                                              <p:pRg st="2" end="2"/>
                                            </p:txEl>
                                          </p:spTgt>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to="" calcmode="lin" valueType="num">
                                      <p:cBhvr>
                                        <p:cTn id="26" dur="1" fill="hold"/>
                                        <p:tgtEl>
                                          <p:spTgt spid="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summary</a:t>
            </a:r>
            <a:endParaRPr lang="en-US" dirty="0"/>
          </a:p>
        </p:txBody>
      </p:sp>
      <p:sp>
        <p:nvSpPr>
          <p:cNvPr id="3" name="Content Placeholder 2"/>
          <p:cNvSpPr>
            <a:spLocks noGrp="1"/>
          </p:cNvSpPr>
          <p:nvPr>
            <p:ph idx="1"/>
          </p:nvPr>
        </p:nvSpPr>
        <p:spPr/>
        <p:txBody>
          <a:bodyPr/>
          <a:lstStyle/>
          <a:p>
            <a:r>
              <a:rPr lang="en-US" dirty="0" smtClean="0"/>
              <a:t>Babe has to lean how to be a sheep pig but its harder then he thinks . Fly( his dog mother)  helps him become a sheep pig . What makes him so good at being a sheep pig is that he isn’t mean to the sheep he communicates with them .So of course they are going to be very kind and do what Babe wants to do . The Farmer sees that the pig is very good telling the sheep what to do so he puts him in a obstacle course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PLOT</a:t>
            </a:r>
            <a:endParaRPr lang="en-US" dirty="0"/>
          </a:p>
        </p:txBody>
      </p:sp>
      <p:sp>
        <p:nvSpPr>
          <p:cNvPr id="3" name="Content Placeholder 2"/>
          <p:cNvSpPr>
            <a:spLocks noGrp="1"/>
          </p:cNvSpPr>
          <p:nvPr>
            <p:ph idx="1"/>
          </p:nvPr>
        </p:nvSpPr>
        <p:spPr/>
        <p:txBody>
          <a:bodyPr/>
          <a:lstStyle/>
          <a:p>
            <a:r>
              <a:rPr lang="en-US" dirty="0" smtClean="0"/>
              <a:t>Babe hears that he is going to be in a obstacle course so Fly (His step mother) works him very hard for the competition. Now he cant eat a lot which is hard for a pig. He has to train for running because as a pig that is very complicated to run fast. Babe does this every day and gets better and better.      </a:t>
            </a:r>
            <a:endParaRPr lang="en-US" dirty="0"/>
          </a:p>
        </p:txBody>
      </p:sp>
      <p:pic>
        <p:nvPicPr>
          <p:cNvPr id="1026" name="Picture 2" descr="C:\Documents and Settings\skraus082696\Local Settings\Temporary Internet Files\Content.IE5\2R784MO6\MCj04174840000[1].wmf"/>
          <p:cNvPicPr>
            <a:picLocks noChangeAspect="1" noChangeArrowheads="1"/>
          </p:cNvPicPr>
          <p:nvPr/>
        </p:nvPicPr>
        <p:blipFill>
          <a:blip r:embed="rId2"/>
          <a:srcRect/>
          <a:stretch>
            <a:fillRect/>
          </a:stretch>
        </p:blipFill>
        <p:spPr bwMode="auto">
          <a:xfrm>
            <a:off x="2286000" y="152400"/>
            <a:ext cx="1237183" cy="1535278"/>
          </a:xfrm>
          <a:prstGeom prst="rect">
            <a:avLst/>
          </a:prstGeom>
          <a:noFill/>
        </p:spPr>
      </p:pic>
      <p:pic>
        <p:nvPicPr>
          <p:cNvPr id="1027" name="Picture 3" descr="C:\Documents and Settings\skraus082696\Local Settings\Temporary Internet Files\Content.IE5\2R784MO6\MCj04174820000[1].wmf"/>
          <p:cNvPicPr>
            <a:picLocks noChangeAspect="1" noChangeArrowheads="1"/>
          </p:cNvPicPr>
          <p:nvPr/>
        </p:nvPicPr>
        <p:blipFill>
          <a:blip r:embed="rId3"/>
          <a:srcRect/>
          <a:stretch>
            <a:fillRect/>
          </a:stretch>
        </p:blipFill>
        <p:spPr bwMode="auto">
          <a:xfrm>
            <a:off x="4572000" y="0"/>
            <a:ext cx="1439862" cy="1716088"/>
          </a:xfrm>
          <a:prstGeom prst="rect">
            <a:avLst/>
          </a:prstGeom>
          <a:noFill/>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iterate type="lt">
                                    <p:tmAbs val="0"/>
                                  </p:iterate>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to="" calcmode="lin" valueType="num">
                                      <p:cBhvr>
                                        <p:cTn id="17" dur="1" fill="hold"/>
                                        <p:tgtEl>
                                          <p:spTgt spid="1027"/>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 to="" calcmode="lin" valueType="num">
                                      <p:cBhvr>
                                        <p:cTn id="22"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Solution</a:t>
            </a:r>
            <a:endParaRPr lang="en-US" dirty="0"/>
          </a:p>
        </p:txBody>
      </p:sp>
      <p:sp>
        <p:nvSpPr>
          <p:cNvPr id="5" name="Content Placeholder 4"/>
          <p:cNvSpPr>
            <a:spLocks noGrp="1"/>
          </p:cNvSpPr>
          <p:nvPr>
            <p:ph idx="1"/>
          </p:nvPr>
        </p:nvSpPr>
        <p:spPr/>
        <p:txBody>
          <a:bodyPr/>
          <a:lstStyle/>
          <a:p>
            <a:r>
              <a:rPr lang="en-US" dirty="0" smtClean="0"/>
              <a:t>The day of the obstacle Babe gets ready to go . He gets to the place and he is looking at all the other dogs and he finds out this obstacle course is only for dogs but the farmer said it will be ok cause he will end up winning first prize . So WILL Babe win first prize? Well, you may never know unless you read this book!!! </a:t>
            </a:r>
            <a:endParaRPr lang="en-US" dirty="0"/>
          </a:p>
        </p:txBody>
      </p:sp>
      <p:pic>
        <p:nvPicPr>
          <p:cNvPr id="4099" name="Picture 3" descr="C:\Documents and Settings\skraus082696\Local Settings\Temporary Internet Files\Content.IE5\QV9ZTE4U\MPj04331600000[1].jpg"/>
          <p:cNvPicPr>
            <a:picLocks noChangeAspect="1" noChangeArrowheads="1"/>
          </p:cNvPicPr>
          <p:nvPr/>
        </p:nvPicPr>
        <p:blipFill>
          <a:blip r:embed="rId2" cstate="print"/>
          <a:srcRect/>
          <a:stretch>
            <a:fillRect/>
          </a:stretch>
        </p:blipFill>
        <p:spPr bwMode="auto">
          <a:xfrm>
            <a:off x="4927993" y="4475425"/>
            <a:ext cx="2211388" cy="20367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 fill="hold"/>
                                        <p:tgtEl>
                                          <p:spTgt spid="4099"/>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500" fill="hold"/>
                                        <p:tgtEl>
                                          <p:spTgt spid="409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1600000">
                                      <p:cBhvr>
                                        <p:cTn id="14" dur="500" fill="hold"/>
                                        <p:tgtEl>
                                          <p:spTgt spid="4099"/>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to="" calcmode="lin" valueType="num">
                                      <p:cBhvr>
                                        <p:cTn id="19" dur="1" fill="hold"/>
                                        <p:tgtEl>
                                          <p:spTgt spid="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762000"/>
          </a:xfrm>
        </p:spPr>
        <p:txBody>
          <a:bodyPr/>
          <a:lstStyle/>
          <a:p>
            <a:pPr algn="ctr"/>
            <a:r>
              <a:rPr lang="en-US" dirty="0" smtClean="0"/>
              <a:t>The book </a:t>
            </a:r>
            <a:endParaRPr lang="en-US" dirty="0"/>
          </a:p>
        </p:txBody>
      </p:sp>
      <p:sp>
        <p:nvSpPr>
          <p:cNvPr id="3" name="Content Placeholder 2"/>
          <p:cNvSpPr>
            <a:spLocks noGrp="1"/>
          </p:cNvSpPr>
          <p:nvPr>
            <p:ph idx="1"/>
          </p:nvPr>
        </p:nvSpPr>
        <p:spPr>
          <a:xfrm>
            <a:off x="457200" y="762000"/>
            <a:ext cx="7162800" cy="5105400"/>
          </a:xfrm>
        </p:spPr>
        <p:txBody>
          <a:bodyPr/>
          <a:lstStyle/>
          <a:p>
            <a:r>
              <a:rPr lang="en-US" dirty="0" smtClean="0"/>
              <a:t>I would definitely recommend this book because  it has a lot of personification . The farm animals are so funny, too. I would also recommend this book because the author gives an example that even if you are not good at something it doesn’t mean don’t try. You should read this book because it’s a short , cute, little story that you can read over and over again! I would give it a two thumbs up!!!!!</a:t>
            </a:r>
            <a:endParaRPr lang="en-US" dirty="0"/>
          </a:p>
        </p:txBody>
      </p:sp>
      <p:pic>
        <p:nvPicPr>
          <p:cNvPr id="5122" name="Picture 2" descr="C:\Documents and Settings\skraus082696\Local Settings\Temporary Internet Files\Content.IE5\TFZXTUH0\MCj04280650000[1].wmf"/>
          <p:cNvPicPr>
            <a:picLocks noChangeAspect="1" noChangeArrowheads="1"/>
          </p:cNvPicPr>
          <p:nvPr/>
        </p:nvPicPr>
        <p:blipFill>
          <a:blip r:embed="rId2"/>
          <a:srcRect/>
          <a:stretch>
            <a:fillRect/>
          </a:stretch>
        </p:blipFill>
        <p:spPr bwMode="auto">
          <a:xfrm>
            <a:off x="3429000" y="4191000"/>
            <a:ext cx="3048000" cy="2667000"/>
          </a:xfrm>
          <a:prstGeom prst="rect">
            <a:avLst/>
          </a:prstGeom>
          <a:noFill/>
        </p:spPr>
      </p:pic>
      <p:pic>
        <p:nvPicPr>
          <p:cNvPr id="1026" name="Picture 2" descr="C:\Documents and Settings\skraus082696\Local Settings\Temporary Internet Files\Content.IE5\SPE8AMQG\MCj04326180000[1].png"/>
          <p:cNvPicPr>
            <a:picLocks noChangeAspect="1" noChangeArrowheads="1"/>
          </p:cNvPicPr>
          <p:nvPr/>
        </p:nvPicPr>
        <p:blipFill>
          <a:blip r:embed="rId3"/>
          <a:srcRect/>
          <a:stretch>
            <a:fillRect/>
          </a:stretch>
        </p:blipFill>
        <p:spPr bwMode="auto">
          <a:xfrm>
            <a:off x="1181100" y="4852988"/>
            <a:ext cx="1828800" cy="18288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p:cTn id="12" dur="1000" fill="hold"/>
                                        <p:tgtEl>
                                          <p:spTgt spid="5122"/>
                                        </p:tgtEl>
                                        <p:attrNameLst>
                                          <p:attrName>ppt_w</p:attrName>
                                        </p:attrNameLst>
                                      </p:cBhvr>
                                      <p:tavLst>
                                        <p:tav tm="0">
                                          <p:val>
                                            <p:fltVal val="0"/>
                                          </p:val>
                                        </p:tav>
                                        <p:tav tm="100000">
                                          <p:val>
                                            <p:strVal val="#ppt_w"/>
                                          </p:val>
                                        </p:tav>
                                      </p:tavLst>
                                    </p:anim>
                                    <p:anim calcmode="lin" valueType="num">
                                      <p:cBhvr>
                                        <p:cTn id="13" dur="1000" fill="hold"/>
                                        <p:tgtEl>
                                          <p:spTgt spid="5122"/>
                                        </p:tgtEl>
                                        <p:attrNameLst>
                                          <p:attrName>ppt_h</p:attrName>
                                        </p:attrNameLst>
                                      </p:cBhvr>
                                      <p:tavLst>
                                        <p:tav tm="0">
                                          <p:val>
                                            <p:fltVal val="0"/>
                                          </p:val>
                                        </p:tav>
                                        <p:tav tm="100000">
                                          <p:val>
                                            <p:strVal val="#ppt_h"/>
                                          </p:val>
                                        </p:tav>
                                      </p:tavLst>
                                    </p:anim>
                                    <p:anim calcmode="lin" valueType="num">
                                      <p:cBhvr>
                                        <p:cTn id="14" dur="1000" fill="hold"/>
                                        <p:tgtEl>
                                          <p:spTgt spid="512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1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 from="(-#ppt_w/2)" to="(#ppt_x)" calcmode="lin" valueType="num">
                                      <p:cBhvr>
                                        <p:cTn id="20" dur="600" fill="hold">
                                          <p:stCondLst>
                                            <p:cond delay="0"/>
                                          </p:stCondLst>
                                        </p:cTn>
                                        <p:tgtEl>
                                          <p:spTgt spid="1026"/>
                                        </p:tgtEl>
                                        <p:attrNameLst>
                                          <p:attrName>ppt_x</p:attrName>
                                        </p:attrNameLst>
                                      </p:cBhvr>
                                    </p:anim>
                                    <p:anim from="0" to="-1.0" calcmode="lin" valueType="num">
                                      <p:cBhvr>
                                        <p:cTn id="21" dur="200" decel="50000" autoRev="1" fill="hold">
                                          <p:stCondLst>
                                            <p:cond delay="600"/>
                                          </p:stCondLst>
                                        </p:cTn>
                                        <p:tgtEl>
                                          <p:spTgt spid="1026"/>
                                        </p:tgtEl>
                                        <p:attrNameLst>
                                          <p:attrName>xshear</p:attrName>
                                        </p:attrNameLst>
                                      </p:cBhvr>
                                    </p:anim>
                                    <p:animScale>
                                      <p:cBhvr>
                                        <p:cTn id="22" dur="200" decel="100000" autoRev="1" fill="hold">
                                          <p:stCondLst>
                                            <p:cond delay="600"/>
                                          </p:stCondLst>
                                        </p:cTn>
                                        <p:tgtEl>
                                          <p:spTgt spid="1026"/>
                                        </p:tgtEl>
                                      </p:cBhvr>
                                      <p:from x="100000" y="100000"/>
                                      <p:to x="80000" y="100000"/>
                                    </p:animScale>
                                    <p:anim by="(#ppt_h/3+#ppt_w*0.1)" calcmode="lin" valueType="num">
                                      <p:cBhvr additive="sum">
                                        <p:cTn id="23" dur="200" decel="100000" autoRev="1" fill="hold">
                                          <p:stCondLst>
                                            <p:cond delay="600"/>
                                          </p:stCondLst>
                                        </p:cTn>
                                        <p:tgtEl>
                                          <p:spTgt spid="102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226</TotalTime>
  <Words>507</Words>
  <Application>Microsoft Office PowerPoint</Application>
  <PresentationFormat>On-screen Show (4:3)</PresentationFormat>
  <Paragraphs>19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Opulent</vt:lpstr>
      <vt:lpstr>Babe the gallant pig</vt:lpstr>
      <vt:lpstr>Places </vt:lpstr>
      <vt:lpstr>Characters</vt:lpstr>
      <vt:lpstr>summary</vt:lpstr>
      <vt:lpstr>PLOT</vt:lpstr>
      <vt:lpstr>Solution</vt:lpstr>
      <vt:lpstr>The book </vt:lpstr>
    </vt:vector>
  </TitlesOfParts>
  <Company>Wichita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Babe the gallant pig</dc:title>
  <dc:creator>skraus082696</dc:creator>
  <cp:lastModifiedBy>skraus082696</cp:lastModifiedBy>
  <cp:revision>26</cp:revision>
  <dcterms:created xsi:type="dcterms:W3CDTF">2009-10-30T12:23:15Z</dcterms:created>
  <dcterms:modified xsi:type="dcterms:W3CDTF">2009-11-12T13:45:21Z</dcterms:modified>
</cp:coreProperties>
</file>